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91" r:id="rId26"/>
    <p:sldId id="293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3" r:id="rId35"/>
    <p:sldId id="288" r:id="rId36"/>
    <p:sldId id="27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5"/>
    <p:restoredTop sz="92144"/>
  </p:normalViewPr>
  <p:slideViewPr>
    <p:cSldViewPr snapToGrid="0" snapToObjects="1">
      <p:cViewPr varScale="1">
        <p:scale>
          <a:sx n="67" d="100"/>
          <a:sy n="67" d="100"/>
        </p:scale>
        <p:origin x="9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A5330-4231-5E45-AD9F-83B5B78C8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D5A430-B92C-A543-9BAC-3BF24B036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74B77-1D5F-4549-9BF8-A81B88D8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74AF4-37DC-D243-9C37-8D0003F1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12751-535E-3847-BD3C-2297AEF5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8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8319-0EC5-8244-BF74-A6938F200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72217-A6C6-6641-B1B8-1CE3EC52B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9A76D-9628-8948-9B41-D680E6B7E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95B56-6681-7E47-A8DC-D4689FD87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C302D-A15D-A242-A722-667AFFBCF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77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42D8A6-725B-E44A-A017-6887C6C2F1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F2EA56-BDAA-AA41-83EF-3AC6F6DC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136FE-C758-4F48-9D71-A24BAE01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A1351-D4D6-8646-8A03-34F868BA1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27236-5BA7-FF47-AAEC-37AD8850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45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E0D0-C77F-AE4A-AA84-8DC4E64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032D8-5416-B84F-A7F3-EC4B135D7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2FD46-7A4C-D64C-A0E7-D146BBC2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B9E7B-4673-A542-9DA3-A112863A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124D1-6208-A04E-A0BD-0F370FC6B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03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E9E9D-484F-F34B-A95B-6145AC57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64FB4-775E-694F-8437-C0584B631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65FA4-8EEC-4844-A4B7-02979B4A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0A4D6-27F2-3A4E-B529-A740BC99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98AF7-41C2-9A44-A336-C2D07C1C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57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0D56B-40C1-B240-88FE-0436D0B4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499CF-4631-8649-A212-0D0E8E907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883C0-C2E1-3445-9AF9-8A8B4D330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3C1BA-78C4-DE49-8F5D-456357D2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A527D-FD5A-F54B-81A1-1955DD6B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61F12-CAE2-2845-BD9B-6D46DD6E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47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C8723-369A-3249-AB5A-DC4A5B66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13E5C-4EBD-AD4F-8A5E-C002F58CC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652A8-4C00-FC40-90C0-EE1E88C72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C2823-6379-0D4B-851F-30CC28D4C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76D21C-1157-7649-BFA4-F039C564A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57D94-73AF-8049-AEE1-BB7C4DD7D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8C3001-B76F-D146-BD16-097386CFA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7FA671-21A3-C94D-92DF-200EE7A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90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2552-DC72-6348-8BFB-69FA21EAB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D074FB-56E7-A44A-BAC4-022E3D47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F9900-9E26-504A-9707-E11E81E8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6D1CA-F3E7-1C47-B10B-A5354875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63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47927-7227-7D4C-B983-466E30AED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A96343-0FD7-8245-A386-BF13F2429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9F952-B7C8-3C49-96C3-F97FEB20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5818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F54E7-82D4-BD47-9E17-72472B51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CF7C-818A-0B4F-B73D-DF9B3750B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8D8E3-AC2D-9C4A-BAA0-F3F430A7D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7407E-1F67-8E42-8CFB-8683FEE3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8A17C-EBBE-F144-8828-8259682F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34B5B-6B52-6E48-9F0B-795F6BA37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37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28C4-E242-C14E-ADC2-352351070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334A8-92B0-894F-870E-3F452E142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1C857-4CC8-994E-BF8A-1E5C1F610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5DA11-BAF4-F64F-8B9B-C89DD16E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546E7-8C32-AB47-9D7C-F3ABDC7C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160B4-0168-604C-9378-ED4CB7BB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89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AA136-9DAC-4D4D-BD3D-2167B8DE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4B991-CBD3-EC4D-A92F-323854A0B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7F959-12F5-074B-AF1A-74734C714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4600C-2341-F742-8954-63A529AB84B5}" type="datetimeFigureOut">
              <a:rPr lang="de-DE" smtClean="0"/>
              <a:t>01.11.2018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2482-3BFD-E943-98D5-2799C7956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7C9BF-B4B5-9A44-A68C-672986366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9742-7775-6B42-B690-B0AC5E5693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826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3D6AC5-21B1-994B-8423-618FEE4A8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34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4B98A-57EF-9041-8FF0-4581F2C00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66DE9-759A-0D4F-AA13-BEC1AC674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A4517-7F1E-E043-8354-F998F7E64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11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67789-ABCF-6744-8327-F8B8D9E20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6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D4BC8-54C1-BB44-897C-B35004DC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16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DBCC6-6BC3-5947-A639-42961557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7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A166E-4554-DD45-ADC7-F6DEF3CA4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57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2DE01-4FDA-1A45-805F-C50A368D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2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D4D7B-4656-8C41-A08B-AC174410F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85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9E645-A458-1D43-B351-FA2BF4300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2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1F26A-F5B0-8449-B0ED-EFD05A32A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6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3BEF1-76A5-8A49-8F7E-25BC91516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30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7C226-ADE5-434D-A98F-339DF2854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2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00408-63F7-344C-9809-C5372707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42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7A3DA-35E9-6944-98D5-01D94D7D7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39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EF25E-FF90-144B-B573-0308AC9A9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39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2B3FA-688E-ED40-A80F-E5938095D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14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DDAC1D-55E1-1247-9D1D-9C1FB2472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58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BA4B-8824-594B-B776-92B7F24ED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11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F0E5BB-6A97-0B45-A5E8-D2980E428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12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21327-BB32-7247-81B2-C289C8250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FCC70-2A30-C94A-834B-46D64380C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551 -0.01953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551 -0.01953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62858-E25F-A84F-B7AD-3FAA6B9A5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97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E99D2-BC19-2E49-8104-2925098B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68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66537-4650-8844-A9C1-5804BB8FE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34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5B7CA-90BA-A644-ADB0-FD242CB35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57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64E07-51BF-6D47-A5E6-97180E62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88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BEFC6-1D5A-F14E-A56B-139DC76AF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83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68BD4-F4F0-D94E-8EF7-874341EA2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3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3064D-9B70-ED40-9244-A70C9B964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25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6C2D0-FC11-0948-9EE1-C7D45AF25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41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05F00-49BD-D24D-B308-BD6A7C3A1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86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CB91B-D08A-BF4A-B63F-7CC23F2A3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0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90333-7DC7-7E41-8AB0-CE1BC28E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3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B7FEF-FF74-BE43-8523-43C64644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93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 Stoll</dc:creator>
  <cp:lastModifiedBy>Susanne Thomaschütz</cp:lastModifiedBy>
  <cp:revision>6</cp:revision>
  <dcterms:created xsi:type="dcterms:W3CDTF">2018-10-15T16:31:07Z</dcterms:created>
  <dcterms:modified xsi:type="dcterms:W3CDTF">2018-11-01T16:11:22Z</dcterms:modified>
</cp:coreProperties>
</file>